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rimson Pro Semi Bold" panose="020B0604020202020204" charset="0"/>
      <p:regular r:id="rId12"/>
    </p:embeddedFont>
    <p:embeddedFont>
      <p:font typeface="Heebo" pitchFamily="2" charset="-79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CB961-35CA-4C11-B9CE-91F94F6DF8E5}" v="11" dt="2024-10-28T18:32:45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gata Utthasini" userId="84e87bf4680564a9" providerId="LiveId" clId="{ED1CB961-35CA-4C11-B9CE-91F94F6DF8E5}"/>
    <pc:docChg chg="custSel addSld modSld">
      <pc:chgData name="Sougata Utthasini" userId="84e87bf4680564a9" providerId="LiveId" clId="{ED1CB961-35CA-4C11-B9CE-91F94F6DF8E5}" dt="2024-10-28T18:32:45.319" v="94" actId="14100"/>
      <pc:docMkLst>
        <pc:docMk/>
      </pc:docMkLst>
      <pc:sldChg chg="addSp delSp modSp mod">
        <pc:chgData name="Sougata Utthasini" userId="84e87bf4680564a9" providerId="LiveId" clId="{ED1CB961-35CA-4C11-B9CE-91F94F6DF8E5}" dt="2024-10-28T18:29:22.380" v="75" actId="208"/>
        <pc:sldMkLst>
          <pc:docMk/>
          <pc:sldMk cId="0" sldId="256"/>
        </pc:sldMkLst>
        <pc:spChg chg="mod">
          <ac:chgData name="Sougata Utthasini" userId="84e87bf4680564a9" providerId="LiveId" clId="{ED1CB961-35CA-4C11-B9CE-91F94F6DF8E5}" dt="2024-10-28T18:28:42.043" v="72" actId="20577"/>
          <ac:spMkLst>
            <pc:docMk/>
            <pc:sldMk cId="0" sldId="256"/>
            <ac:spMk id="4" creationId="{00000000-0000-0000-0000-000000000000}"/>
          </ac:spMkLst>
        </pc:spChg>
        <pc:spChg chg="mod">
          <ac:chgData name="Sougata Utthasini" userId="84e87bf4680564a9" providerId="LiveId" clId="{ED1CB961-35CA-4C11-B9CE-91F94F6DF8E5}" dt="2024-10-28T18:25:18.467" v="0" actId="6549"/>
          <ac:spMkLst>
            <pc:docMk/>
            <pc:sldMk cId="0" sldId="256"/>
            <ac:spMk id="5" creationId="{00000000-0000-0000-0000-000000000000}"/>
          </ac:spMkLst>
        </pc:spChg>
        <pc:spChg chg="mod">
          <ac:chgData name="Sougata Utthasini" userId="84e87bf4680564a9" providerId="LiveId" clId="{ED1CB961-35CA-4C11-B9CE-91F94F6DF8E5}" dt="2024-10-28T18:25:27.431" v="2" actId="6549"/>
          <ac:spMkLst>
            <pc:docMk/>
            <pc:sldMk cId="0" sldId="256"/>
            <ac:spMk id="8" creationId="{00000000-0000-0000-0000-000000000000}"/>
          </ac:spMkLst>
        </pc:spChg>
        <pc:spChg chg="add mod">
          <ac:chgData name="Sougata Utthasini" userId="84e87bf4680564a9" providerId="LiveId" clId="{ED1CB961-35CA-4C11-B9CE-91F94F6DF8E5}" dt="2024-10-28T18:29:22.380" v="75" actId="208"/>
          <ac:spMkLst>
            <pc:docMk/>
            <pc:sldMk cId="0" sldId="256"/>
            <ac:spMk id="9" creationId="{A6596F6C-FF88-DEF9-C123-7424C7420E80}"/>
          </ac:spMkLst>
        </pc:spChg>
        <pc:picChg chg="mod">
          <ac:chgData name="Sougata Utthasini" userId="84e87bf4680564a9" providerId="LiveId" clId="{ED1CB961-35CA-4C11-B9CE-91F94F6DF8E5}" dt="2024-10-28T18:28:21.946" v="70" actId="1076"/>
          <ac:picMkLst>
            <pc:docMk/>
            <pc:sldMk cId="0" sldId="256"/>
            <ac:picMk id="2" creationId="{00000000-0000-0000-0000-000000000000}"/>
          </ac:picMkLst>
        </pc:picChg>
        <pc:picChg chg="del">
          <ac:chgData name="Sougata Utthasini" userId="84e87bf4680564a9" providerId="LiveId" clId="{ED1CB961-35CA-4C11-B9CE-91F94F6DF8E5}" dt="2024-10-28T18:25:32.714" v="3" actId="478"/>
          <ac:picMkLst>
            <pc:docMk/>
            <pc:sldMk cId="0" sldId="256"/>
            <ac:picMk id="7" creationId="{00000000-0000-0000-0000-000000000000}"/>
          </ac:picMkLst>
        </pc:picChg>
      </pc:sldChg>
      <pc:sldChg chg="addSp modSp mod">
        <pc:chgData name="Sougata Utthasini" userId="84e87bf4680564a9" providerId="LiveId" clId="{ED1CB961-35CA-4C11-B9CE-91F94F6DF8E5}" dt="2024-10-28T18:29:55.934" v="78" actId="208"/>
        <pc:sldMkLst>
          <pc:docMk/>
          <pc:sldMk cId="0" sldId="259"/>
        </pc:sldMkLst>
        <pc:spChg chg="add mod">
          <ac:chgData name="Sougata Utthasini" userId="84e87bf4680564a9" providerId="LiveId" clId="{ED1CB961-35CA-4C11-B9CE-91F94F6DF8E5}" dt="2024-10-28T18:29:55.934" v="78" actId="208"/>
          <ac:spMkLst>
            <pc:docMk/>
            <pc:sldMk cId="0" sldId="259"/>
            <ac:spMk id="9" creationId="{4E927C33-2FFD-7641-14A2-AF34892BFB27}"/>
          </ac:spMkLst>
        </pc:spChg>
      </pc:sldChg>
      <pc:sldChg chg="addSp modSp mod">
        <pc:chgData name="Sougata Utthasini" userId="84e87bf4680564a9" providerId="LiveId" clId="{ED1CB961-35CA-4C11-B9CE-91F94F6DF8E5}" dt="2024-10-28T18:31:38.566" v="82" actId="208"/>
        <pc:sldMkLst>
          <pc:docMk/>
          <pc:sldMk cId="0" sldId="263"/>
        </pc:sldMkLst>
        <pc:spChg chg="add mod">
          <ac:chgData name="Sougata Utthasini" userId="84e87bf4680564a9" providerId="LiveId" clId="{ED1CB961-35CA-4C11-B9CE-91F94F6DF8E5}" dt="2024-10-28T18:31:38.566" v="82" actId="208"/>
          <ac:spMkLst>
            <pc:docMk/>
            <pc:sldMk cId="0" sldId="263"/>
            <ac:spMk id="17" creationId="{FAA2BB8C-3EAB-E5F4-B201-1A47504A803B}"/>
          </ac:spMkLst>
        </pc:spChg>
      </pc:sldChg>
      <pc:sldChg chg="addSp modSp new">
        <pc:chgData name="Sougata Utthasini" userId="84e87bf4680564a9" providerId="LiveId" clId="{ED1CB961-35CA-4C11-B9CE-91F94F6DF8E5}" dt="2024-10-28T18:32:45.319" v="94" actId="14100"/>
        <pc:sldMkLst>
          <pc:docMk/>
          <pc:sldMk cId="3387192800" sldId="264"/>
        </pc:sldMkLst>
        <pc:picChg chg="add mod">
          <ac:chgData name="Sougata Utthasini" userId="84e87bf4680564a9" providerId="LiveId" clId="{ED1CB961-35CA-4C11-B9CE-91F94F6DF8E5}" dt="2024-10-28T18:32:45.319" v="94" actId="14100"/>
          <ac:picMkLst>
            <pc:docMk/>
            <pc:sldMk cId="3387192800" sldId="264"/>
            <ac:picMk id="1026" creationId="{00733F1C-AD9F-0249-64FF-9A2DAAE88E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687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3607" y="356841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265878"/>
            <a:ext cx="4919305" cy="36977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69888" y="356840"/>
            <a:ext cx="8577024" cy="3233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Causes of Water Logging and Salinity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Crimson Pro Semi Bold" pitchFamily="34" charset="0"/>
              </a:rPr>
              <a:t>Presented by 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Name -</a:t>
            </a:r>
            <a:r>
              <a:rPr lang="en-US" sz="2800" dirty="0" err="1"/>
              <a:t>Manoranjan</a:t>
            </a:r>
            <a:r>
              <a:rPr lang="en-US" sz="2800" dirty="0"/>
              <a:t> sarkar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St. Code : BWU/LLB/24/037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 Program name – LLB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Course name - Environmental studies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Course code-LLB102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Section -A Sem-1st</a:t>
            </a:r>
          </a:p>
        </p:txBody>
      </p:sp>
      <p:sp>
        <p:nvSpPr>
          <p:cNvPr id="5" name="Text 1"/>
          <p:cNvSpPr/>
          <p:nvPr/>
        </p:nvSpPr>
        <p:spPr>
          <a:xfrm>
            <a:off x="62801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756440" y="5736550"/>
            <a:ext cx="243494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596F6C-FF88-DEF9-C123-7424C7420E80}"/>
              </a:ext>
            </a:extLst>
          </p:cNvPr>
          <p:cNvSpPr/>
          <p:nvPr/>
        </p:nvSpPr>
        <p:spPr>
          <a:xfrm>
            <a:off x="12756995" y="7805854"/>
            <a:ext cx="1873405" cy="4237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306955"/>
            <a:ext cx="4919305" cy="36156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Introduction to Water Logging and Salinity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6" name="Text 2"/>
          <p:cNvSpPr/>
          <p:nvPr/>
        </p:nvSpPr>
        <p:spPr>
          <a:xfrm>
            <a:off x="988100" y="3386138"/>
            <a:ext cx="1216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Water Logging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Occurs when the soil becomes saturated with water, leading to oxygen deprivation for plant roots.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0" name="Text 6"/>
          <p:cNvSpPr/>
          <p:nvPr/>
        </p:nvSpPr>
        <p:spPr>
          <a:xfrm>
            <a:off x="4856202" y="3386138"/>
            <a:ext cx="1688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Salinity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22583" y="37915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Excessive salt accumulation in the soil, making it difficult for plants to absorb water.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0"/>
          <p:cNvSpPr/>
          <p:nvPr/>
        </p:nvSpPr>
        <p:spPr>
          <a:xfrm>
            <a:off x="967026" y="5810131"/>
            <a:ext cx="1638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Combined Impact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Water logging often contributes to salinity by hindering drainage and promoting salt build-up.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858679"/>
            <a:ext cx="69333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Inadequate Drainage Systems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7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4"/>
          <p:cNvSpPr/>
          <p:nvPr/>
        </p:nvSpPr>
        <p:spPr>
          <a:xfrm>
            <a:off x="1073110" y="2247781"/>
            <a:ext cx="1216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Poor Infrastructure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Inadequate drainage canals and ditches prevent water from draining efficiently.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2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9"/>
          <p:cNvSpPr/>
          <p:nvPr/>
        </p:nvSpPr>
        <p:spPr>
          <a:xfrm>
            <a:off x="1049536" y="4144447"/>
            <a:ext cx="1688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Clogging and Blockages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Accumulation of debris or sediment can hinder drainage flow and contribute to water logging.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7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8" name="Text 14"/>
          <p:cNvSpPr/>
          <p:nvPr/>
        </p:nvSpPr>
        <p:spPr>
          <a:xfrm>
            <a:off x="1052036" y="6041112"/>
            <a:ext cx="1638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Insufficient Slope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Flat landscapes may not allow for natural drainage, requiring artificial drainage systems.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825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Excessive Irrigation Practices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Over-Watering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Applying excessive water to crops can lead to saturation and water logging.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Improper Timing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Irrigating during periods of high rainfall can further exacerbate water logging conditions.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91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Inconsistent Application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Uneven irrigation can lead to areas of excess water and contribute to salinity.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927C33-2FFD-7641-14A2-AF34892BFB27}"/>
              </a:ext>
            </a:extLst>
          </p:cNvPr>
          <p:cNvSpPr/>
          <p:nvPr/>
        </p:nvSpPr>
        <p:spPr>
          <a:xfrm>
            <a:off x="12763143" y="7694341"/>
            <a:ext cx="1867257" cy="5352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106" y="2472095"/>
            <a:ext cx="4934069" cy="32852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Deforestation and Land Use Changes</a:t>
            </a:r>
            <a:endParaRPr lang="en-US" sz="43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Loss of Vegetation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22087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Removing trees reduces water absorption and infiltration.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Soil Erosion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Deforestation exposes soil to erosion, leading to sedimentation in drainage systems.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Increased Runoff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Reduced vegetation cover increases surface runoff, potentially carrying salts into agricultural fields.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270046"/>
            <a:ext cx="4919305" cy="36895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699974"/>
            <a:ext cx="6459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Improper Soil Management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748915"/>
            <a:ext cx="7556421" cy="3780711"/>
          </a:xfrm>
          <a:prstGeom prst="roundRect">
            <a:avLst>
              <a:gd name="adj" fmla="val 9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01410" y="2756535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028224" y="290024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Poor Soil Structure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802624" y="290024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Compacted soil reduces water infiltration and drainage.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801410" y="3769757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1028224" y="391346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Low Organic Matter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4802624" y="3913465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Decreased organic matter content limits soil's ability to retain water and nutrients.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01410" y="5145881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28224" y="52895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Lack of Soil Amendments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4802624" y="5289590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Failure to use gypsum or other amendments can exacerbate salinity issues.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271" y="2461617"/>
            <a:ext cx="4965740" cy="330636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9020" y="572810"/>
            <a:ext cx="5601772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Impact of Climate Change</a:t>
            </a:r>
            <a:endParaRPr lang="en-US" sz="41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20" y="1536144"/>
            <a:ext cx="520660" cy="5206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29020" y="2265045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Increased Rainfall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729020" y="2715339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Heavy rainfall can overwhelm drainage systems and lead to water logging.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20" y="3673554"/>
            <a:ext cx="520660" cy="52066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29020" y="4402455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Drought Periods</a:t>
            </a: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729020" y="4852749"/>
            <a:ext cx="768596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Droughts can lead to increased irrigation demands, potentially leading to water logging.</a:t>
            </a: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020" y="6144339"/>
            <a:ext cx="520660" cy="52066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29020" y="6873240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Rising Temperatures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729020" y="7323534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Higher temperatures increase evaporation, concentrating salts in the soil.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2762012"/>
            <a:ext cx="4919186" cy="2705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73544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Potential Solutions and Mitigation Strategies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493169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F2EEEE"/>
          </a:solidFill>
          <a:ln/>
        </p:spPr>
      </p:sp>
      <p:sp>
        <p:nvSpPr>
          <p:cNvPr id="6" name="Text 2"/>
          <p:cNvSpPr/>
          <p:nvPr/>
        </p:nvSpPr>
        <p:spPr>
          <a:xfrm>
            <a:off x="6507004" y="271998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Improved Drainage Systems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07004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Investing in efficient drainage canals and ditches to improve water removal.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493169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F2EEEE"/>
          </a:solidFill>
          <a:ln/>
        </p:spPr>
      </p:sp>
      <p:sp>
        <p:nvSpPr>
          <p:cNvPr id="9" name="Text 5"/>
          <p:cNvSpPr/>
          <p:nvPr/>
        </p:nvSpPr>
        <p:spPr>
          <a:xfrm>
            <a:off x="10398681" y="271998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Water Conservation Practices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398681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Adopting irrigation techniques that minimize water use and prevent over-watering.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5107067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F2EEEE"/>
          </a:solidFill>
          <a:ln/>
        </p:spPr>
      </p:sp>
      <p:sp>
        <p:nvSpPr>
          <p:cNvPr id="12" name="Text 8"/>
          <p:cNvSpPr/>
          <p:nvPr/>
        </p:nvSpPr>
        <p:spPr>
          <a:xfrm>
            <a:off x="6507004" y="5333881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Reforestation and Afforestation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07004" y="617862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Restoring vegetation cover to enhance water infiltration and reduce runoff.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10171867" y="5107067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F2EEEE"/>
          </a:solidFill>
          <a:ln/>
        </p:spPr>
      </p:sp>
      <p:sp>
        <p:nvSpPr>
          <p:cNvPr id="15" name="Text 11"/>
          <p:cNvSpPr/>
          <p:nvPr/>
        </p:nvSpPr>
        <p:spPr>
          <a:xfrm>
            <a:off x="10398681" y="5333881"/>
            <a:ext cx="29023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Soil Health Management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0398681" y="58242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Implementing practices that improve soil structure and organic matter content.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A2BB8C-3EAB-E5F4-B201-1A47504A803B}"/>
              </a:ext>
            </a:extLst>
          </p:cNvPr>
          <p:cNvSpPr/>
          <p:nvPr/>
        </p:nvSpPr>
        <p:spPr>
          <a:xfrm>
            <a:off x="12801600" y="7720965"/>
            <a:ext cx="1828800" cy="4904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National Law Day Template - PowerPoint - PPT &amp; Google ...">
            <a:extLst>
              <a:ext uri="{FF2B5EF4-FFF2-40B4-BE49-F238E27FC236}">
                <a16:creationId xmlns:a16="http://schemas.microsoft.com/office/drawing/2014/main" id="{00733F1C-AD9F-0249-64FF-9A2DAAE88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77" y="1081668"/>
            <a:ext cx="12550483" cy="642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192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411</Words>
  <Application>Microsoft Office PowerPoint</Application>
  <PresentationFormat>Custom</PresentationFormat>
  <Paragraphs>73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Heebo</vt:lpstr>
      <vt:lpstr>Arial</vt:lpstr>
      <vt:lpstr>Crimson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Sougata Utthasini</cp:lastModifiedBy>
  <cp:revision>1</cp:revision>
  <dcterms:created xsi:type="dcterms:W3CDTF">2024-10-28T18:22:51Z</dcterms:created>
  <dcterms:modified xsi:type="dcterms:W3CDTF">2024-10-28T18:32:46Z</dcterms:modified>
</cp:coreProperties>
</file>